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EC7C0"/>
    <a:srgbClr val="627D6B"/>
    <a:srgbClr val="ADC6BC"/>
    <a:srgbClr val="AFC8BE"/>
    <a:srgbClr val="C2D7D0"/>
    <a:srgbClr val="BAD2CA"/>
    <a:srgbClr val="A8C3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47" autoAdjust="0"/>
    <p:restoredTop sz="94660"/>
  </p:normalViewPr>
  <p:slideViewPr>
    <p:cSldViewPr snapToGrid="0">
      <p:cViewPr>
        <p:scale>
          <a:sx n="66" d="100"/>
          <a:sy n="66" d="100"/>
        </p:scale>
        <p:origin x="941" y="6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AA6715-82ED-4B2A-9F52-DF6F05050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44EADC5-17B9-4EE0-A52D-B364FD01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D7CD7E-E541-489A-ACBD-D4A79F377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68BD87-F34C-4A4A-96DB-7E1BE63D0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3EDEC3-4BDC-48B8-B35E-8C2FDF679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081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F018F4-B36B-4626-8D69-13CEBBB89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BA04F7-FA55-4553-A1E8-A56D39531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D16847-4C3C-49E7-8662-A056931E5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CBAFDA-208A-4082-88A0-943F34EB6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5869BB-6ED6-45A2-B83A-849EDFD7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17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D0F52EE-B946-469F-A7AE-84A77DBAAB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42977C1-6606-4787-9EBA-193B06D2B4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99297D-4E13-477D-8826-6AEEDACA1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64F721-7065-434E-A0FD-0009A9E3E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AD42F9-CEFF-4045-8BB0-AAF14D424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266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85556-A76A-48EC-8850-4322E0D9B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ECB6EA-CFB3-4E48-B0E6-C1EE34D63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A71B5D-52D5-46DF-BCB6-7827297DE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E67833-340E-42DC-8AA6-4E6B3F574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EC5652-7730-4154-8743-FA046D6A9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673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D729A1-6D18-43DC-8874-18EE2114F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2B9A81-6769-4501-A27E-12FC961C9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55CA6C-90B6-4FF3-9BFD-C6748AC42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2FB9C5-ED42-4B9A-AB43-F79412775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6044CD-7AB2-4FEB-97EC-621944AE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6592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EAF1B2-89C1-4485-96B1-4E6A340EA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3D9DAA-D3C7-49BB-8927-EA9071881D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D08F65-32A0-4961-8834-E9FAE02A2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6F895AD-841E-460F-879C-8A3082F2B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3A7BD0-2F2D-4E63-8302-73055C5E5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3FA749-2BFF-465F-98FF-CB01B34A9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5480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D3A336-0985-4824-9F9D-ED4087A42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888C63-807B-492C-8C90-D1B73251A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8A237D-EF0F-4E88-873F-C74673D92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999F4E0-F4E0-4F1D-9F5D-9B7AB992C7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AEE5CF7-479E-44A4-B4ED-D65C48B1AD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844668B-27BA-4B0A-A275-9E074C7C2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F3B0328-C8FC-45A6-8CBC-A431783EC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78D401A-FE1A-4C1C-B5CF-17D47F9E4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675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67AD9-A9C4-46FC-8081-4B07E7D0C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48878B5-80D9-4C3A-B171-126FD0DB2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9CF125-A67C-4B6A-A952-C7C1C83D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EEE0A8D-228A-49E7-B90B-A17E188D6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435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88C5183-5618-4E80-9274-F150AE0BA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25E956E-5CFB-4D73-A2F8-64F43591B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7F66E3C-52D2-496D-931B-29443D92B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165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592AA2-A091-4165-A12C-0077822FF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369004-A980-4BC4-AFEA-F267AE963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401DF8-D669-465D-AE03-BC2CA78A5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0BF55F-EE3B-4505-BC08-9317FEB79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98F23F-B882-425E-8584-886CA8C3D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6DEB8B-1A88-4708-91C4-A5B975F76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2262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F13B69-FDF9-42BB-BAF5-E6D81E63B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595AC76-B693-4800-AC9E-9D4229D9F3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09AD3E-14B3-4606-98AE-8D6E6793CE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A92815-613A-4F4A-8DA2-BE723E9D8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ED97E9-0722-4BCE-BAFA-5C4218A98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0585C29-E3E7-42EC-80CA-349DD15B3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026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FFE207C-3965-4AAF-8811-B7AA7717F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A72460-88D5-4C10-91F1-F7DB60DB2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E198AF-FEFC-4363-9B79-59A6904AFB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4EA9F-F71E-4D28-A549-1FEFF60FA8D0}" type="datetimeFigureOut">
              <a:rPr lang="zh-CN" altLang="en-US" smtClean="0"/>
              <a:t>2019/11/22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C3B0E6-F9A2-41C9-B826-81A65B88ED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7547F2-8204-427C-9864-54879F31F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67B26-F263-4E2E-A7A0-0DDE8A1AFD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671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1447CB59-2170-471F-B441-D1D226A24A2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3310401" y="-117997"/>
            <a:ext cx="18812802" cy="7093994"/>
          </a:xfrm>
          <a:custGeom>
            <a:avLst/>
            <a:gdLst/>
            <a:ahLst/>
            <a:cxnLst/>
            <a:rect l="l" t="t" r="r" b="b"/>
            <a:pathLst>
              <a:path w="18812802" h="7093994">
                <a:moveTo>
                  <a:pt x="10704056" y="2886901"/>
                </a:moveTo>
                <a:cubicBezTo>
                  <a:pt x="10766261" y="2889713"/>
                  <a:pt x="10822028" y="2914487"/>
                  <a:pt x="10871359" y="2961221"/>
                </a:cubicBezTo>
                <a:cubicBezTo>
                  <a:pt x="10927737" y="3014632"/>
                  <a:pt x="10968784" y="3086835"/>
                  <a:pt x="10994500" y="3177831"/>
                </a:cubicBezTo>
                <a:cubicBezTo>
                  <a:pt x="11014282" y="3260915"/>
                  <a:pt x="11023679" y="3350427"/>
                  <a:pt x="11022689" y="3446368"/>
                </a:cubicBezTo>
                <a:cubicBezTo>
                  <a:pt x="11021700" y="3542310"/>
                  <a:pt x="11014777" y="3633306"/>
                  <a:pt x="11001918" y="3719356"/>
                </a:cubicBezTo>
                <a:cubicBezTo>
                  <a:pt x="10989060" y="3805407"/>
                  <a:pt x="10959388" y="3876621"/>
                  <a:pt x="10912900" y="3932999"/>
                </a:cubicBezTo>
                <a:cubicBezTo>
                  <a:pt x="10866414" y="3989377"/>
                  <a:pt x="10800639" y="4020533"/>
                  <a:pt x="10715578" y="4026468"/>
                </a:cubicBezTo>
                <a:cubicBezTo>
                  <a:pt x="10644363" y="4032402"/>
                  <a:pt x="10582051" y="4016082"/>
                  <a:pt x="10528640" y="3977508"/>
                </a:cubicBezTo>
                <a:cubicBezTo>
                  <a:pt x="10475230" y="3938934"/>
                  <a:pt x="10435171" y="3887007"/>
                  <a:pt x="10408466" y="3821727"/>
                </a:cubicBezTo>
                <a:cubicBezTo>
                  <a:pt x="10381761" y="3756447"/>
                  <a:pt x="10365441" y="3689189"/>
                  <a:pt x="10359506" y="3619953"/>
                </a:cubicBezTo>
                <a:cubicBezTo>
                  <a:pt x="10347637" y="3501263"/>
                  <a:pt x="10351099" y="3383562"/>
                  <a:pt x="10369892" y="3266849"/>
                </a:cubicBezTo>
                <a:cubicBezTo>
                  <a:pt x="10388685" y="3150137"/>
                  <a:pt x="10424292" y="3059141"/>
                  <a:pt x="10476713" y="2993861"/>
                </a:cubicBezTo>
                <a:cubicBezTo>
                  <a:pt x="10529135" y="2928582"/>
                  <a:pt x="10595898" y="2892974"/>
                  <a:pt x="10677003" y="2887040"/>
                </a:cubicBezTo>
                <a:cubicBezTo>
                  <a:pt x="10686153" y="2886545"/>
                  <a:pt x="10695170" y="2886499"/>
                  <a:pt x="10704056" y="2886901"/>
                </a:cubicBezTo>
                <a:close/>
                <a:moveTo>
                  <a:pt x="8437107" y="2886901"/>
                </a:moveTo>
                <a:cubicBezTo>
                  <a:pt x="8499311" y="2889713"/>
                  <a:pt x="8555078" y="2914487"/>
                  <a:pt x="8604409" y="2961221"/>
                </a:cubicBezTo>
                <a:cubicBezTo>
                  <a:pt x="8660787" y="3014632"/>
                  <a:pt x="8701835" y="3086835"/>
                  <a:pt x="8727551" y="3177831"/>
                </a:cubicBezTo>
                <a:cubicBezTo>
                  <a:pt x="8747333" y="3260915"/>
                  <a:pt x="8756728" y="3350427"/>
                  <a:pt x="8755739" y="3446368"/>
                </a:cubicBezTo>
                <a:cubicBezTo>
                  <a:pt x="8754750" y="3542310"/>
                  <a:pt x="8747827" y="3633306"/>
                  <a:pt x="8734968" y="3719356"/>
                </a:cubicBezTo>
                <a:cubicBezTo>
                  <a:pt x="8722110" y="3805407"/>
                  <a:pt x="8692438" y="3876621"/>
                  <a:pt x="8645951" y="3932999"/>
                </a:cubicBezTo>
                <a:cubicBezTo>
                  <a:pt x="8599464" y="3989377"/>
                  <a:pt x="8533690" y="4020533"/>
                  <a:pt x="8448629" y="4026468"/>
                </a:cubicBezTo>
                <a:cubicBezTo>
                  <a:pt x="8377414" y="4032402"/>
                  <a:pt x="8315101" y="4016082"/>
                  <a:pt x="8261690" y="3977508"/>
                </a:cubicBezTo>
                <a:cubicBezTo>
                  <a:pt x="8208280" y="3938934"/>
                  <a:pt x="8168222" y="3887007"/>
                  <a:pt x="8141516" y="3821727"/>
                </a:cubicBezTo>
                <a:cubicBezTo>
                  <a:pt x="8114812" y="3756447"/>
                  <a:pt x="8098492" y="3689189"/>
                  <a:pt x="8092557" y="3619953"/>
                </a:cubicBezTo>
                <a:cubicBezTo>
                  <a:pt x="8080688" y="3501263"/>
                  <a:pt x="8084149" y="3383562"/>
                  <a:pt x="8102943" y="3266849"/>
                </a:cubicBezTo>
                <a:cubicBezTo>
                  <a:pt x="8121735" y="3150137"/>
                  <a:pt x="8157343" y="3059141"/>
                  <a:pt x="8209764" y="2993861"/>
                </a:cubicBezTo>
                <a:cubicBezTo>
                  <a:pt x="8262186" y="2928582"/>
                  <a:pt x="8328948" y="2892974"/>
                  <a:pt x="8410053" y="2887040"/>
                </a:cubicBezTo>
                <a:cubicBezTo>
                  <a:pt x="8419203" y="2886545"/>
                  <a:pt x="8428221" y="2886499"/>
                  <a:pt x="8437107" y="2886901"/>
                </a:cubicBezTo>
                <a:close/>
                <a:moveTo>
                  <a:pt x="12050807" y="2364802"/>
                </a:moveTo>
                <a:lnTo>
                  <a:pt x="12050807" y="4551673"/>
                </a:lnTo>
                <a:lnTo>
                  <a:pt x="13516634" y="4551673"/>
                </a:lnTo>
                <a:lnTo>
                  <a:pt x="13516634" y="3937450"/>
                </a:lnTo>
                <a:lnTo>
                  <a:pt x="12691736" y="3937450"/>
                </a:lnTo>
                <a:lnTo>
                  <a:pt x="12691736" y="2364802"/>
                </a:lnTo>
                <a:close/>
                <a:moveTo>
                  <a:pt x="10677003" y="2344031"/>
                </a:moveTo>
                <a:cubicBezTo>
                  <a:pt x="10483142" y="2347987"/>
                  <a:pt x="10314503" y="2394474"/>
                  <a:pt x="10171085" y="2483493"/>
                </a:cubicBezTo>
                <a:cubicBezTo>
                  <a:pt x="10027668" y="2572510"/>
                  <a:pt x="9919858" y="2690706"/>
                  <a:pt x="9847654" y="2838080"/>
                </a:cubicBezTo>
                <a:cubicBezTo>
                  <a:pt x="9775451" y="2985454"/>
                  <a:pt x="9734403" y="3142719"/>
                  <a:pt x="9724513" y="3309874"/>
                </a:cubicBezTo>
                <a:cubicBezTo>
                  <a:pt x="9714622" y="3477030"/>
                  <a:pt x="9720556" y="3619953"/>
                  <a:pt x="9742316" y="3738644"/>
                </a:cubicBezTo>
                <a:cubicBezTo>
                  <a:pt x="9775945" y="3930526"/>
                  <a:pt x="9838258" y="4089275"/>
                  <a:pt x="9929254" y="4214889"/>
                </a:cubicBezTo>
                <a:cubicBezTo>
                  <a:pt x="10020250" y="4340503"/>
                  <a:pt x="10132511" y="4431499"/>
                  <a:pt x="10266038" y="4487877"/>
                </a:cubicBezTo>
                <a:cubicBezTo>
                  <a:pt x="10399564" y="4544255"/>
                  <a:pt x="10536553" y="4573433"/>
                  <a:pt x="10677003" y="4575411"/>
                </a:cubicBezTo>
                <a:cubicBezTo>
                  <a:pt x="10868886" y="4579367"/>
                  <a:pt x="11040493" y="4538320"/>
                  <a:pt x="11191823" y="4452270"/>
                </a:cubicBezTo>
                <a:cubicBezTo>
                  <a:pt x="11343153" y="4366219"/>
                  <a:pt x="11457393" y="4243572"/>
                  <a:pt x="11534542" y="4084329"/>
                </a:cubicBezTo>
                <a:cubicBezTo>
                  <a:pt x="11611690" y="3925086"/>
                  <a:pt x="11654221" y="3744578"/>
                  <a:pt x="11662134" y="3542804"/>
                </a:cubicBezTo>
                <a:cubicBezTo>
                  <a:pt x="11666091" y="3394441"/>
                  <a:pt x="11652243" y="3247562"/>
                  <a:pt x="11620592" y="3102166"/>
                </a:cubicBezTo>
                <a:cubicBezTo>
                  <a:pt x="11588942" y="2956770"/>
                  <a:pt x="11531080" y="2824727"/>
                  <a:pt x="11447007" y="2706037"/>
                </a:cubicBezTo>
                <a:cubicBezTo>
                  <a:pt x="11362935" y="2587347"/>
                  <a:pt x="11253641" y="2496845"/>
                  <a:pt x="11119125" y="2434533"/>
                </a:cubicBezTo>
                <a:cubicBezTo>
                  <a:pt x="10984609" y="2372220"/>
                  <a:pt x="10837235" y="2342053"/>
                  <a:pt x="10677003" y="2344031"/>
                </a:cubicBezTo>
                <a:close/>
                <a:moveTo>
                  <a:pt x="8410053" y="2344031"/>
                </a:moveTo>
                <a:cubicBezTo>
                  <a:pt x="8216193" y="2347987"/>
                  <a:pt x="8047553" y="2394474"/>
                  <a:pt x="7904136" y="2483493"/>
                </a:cubicBezTo>
                <a:cubicBezTo>
                  <a:pt x="7760718" y="2572510"/>
                  <a:pt x="7652908" y="2690706"/>
                  <a:pt x="7580705" y="2838080"/>
                </a:cubicBezTo>
                <a:cubicBezTo>
                  <a:pt x="7508501" y="2985454"/>
                  <a:pt x="7467454" y="3142719"/>
                  <a:pt x="7457563" y="3309874"/>
                </a:cubicBezTo>
                <a:cubicBezTo>
                  <a:pt x="7447672" y="3477030"/>
                  <a:pt x="7453607" y="3619953"/>
                  <a:pt x="7475367" y="3738644"/>
                </a:cubicBezTo>
                <a:cubicBezTo>
                  <a:pt x="7508996" y="3930526"/>
                  <a:pt x="7571308" y="4089275"/>
                  <a:pt x="7662304" y="4214889"/>
                </a:cubicBezTo>
                <a:cubicBezTo>
                  <a:pt x="7753300" y="4340503"/>
                  <a:pt x="7865561" y="4431499"/>
                  <a:pt x="7999089" y="4487877"/>
                </a:cubicBezTo>
                <a:cubicBezTo>
                  <a:pt x="8132615" y="4544255"/>
                  <a:pt x="8269603" y="4573433"/>
                  <a:pt x="8410053" y="4575411"/>
                </a:cubicBezTo>
                <a:cubicBezTo>
                  <a:pt x="8601937" y="4579367"/>
                  <a:pt x="8773544" y="4538320"/>
                  <a:pt x="8924874" y="4452270"/>
                </a:cubicBezTo>
                <a:cubicBezTo>
                  <a:pt x="9076204" y="4366219"/>
                  <a:pt x="9190444" y="4243572"/>
                  <a:pt x="9267592" y="4084329"/>
                </a:cubicBezTo>
                <a:cubicBezTo>
                  <a:pt x="9344741" y="3925086"/>
                  <a:pt x="9387272" y="3744578"/>
                  <a:pt x="9395185" y="3542804"/>
                </a:cubicBezTo>
                <a:cubicBezTo>
                  <a:pt x="9399141" y="3394441"/>
                  <a:pt x="9385294" y="3247562"/>
                  <a:pt x="9353643" y="3102166"/>
                </a:cubicBezTo>
                <a:cubicBezTo>
                  <a:pt x="9321992" y="2956770"/>
                  <a:pt x="9264130" y="2824727"/>
                  <a:pt x="9180058" y="2706037"/>
                </a:cubicBezTo>
                <a:cubicBezTo>
                  <a:pt x="9095986" y="2587347"/>
                  <a:pt x="8986691" y="2496845"/>
                  <a:pt x="8852175" y="2434533"/>
                </a:cubicBezTo>
                <a:cubicBezTo>
                  <a:pt x="8717660" y="2372220"/>
                  <a:pt x="8570286" y="2342053"/>
                  <a:pt x="8410053" y="2344031"/>
                </a:cubicBezTo>
                <a:close/>
                <a:moveTo>
                  <a:pt x="6219325" y="2343567"/>
                </a:moveTo>
                <a:cubicBezTo>
                  <a:pt x="6202140" y="2343382"/>
                  <a:pt x="6184646" y="2343537"/>
                  <a:pt x="6166842" y="2344031"/>
                </a:cubicBezTo>
                <a:cubicBezTo>
                  <a:pt x="6048152" y="2347987"/>
                  <a:pt x="5929461" y="2371231"/>
                  <a:pt x="5810771" y="2413762"/>
                </a:cubicBezTo>
                <a:cubicBezTo>
                  <a:pt x="5692080" y="2456292"/>
                  <a:pt x="5575368" y="2534431"/>
                  <a:pt x="5460634" y="2648175"/>
                </a:cubicBezTo>
                <a:cubicBezTo>
                  <a:pt x="5345900" y="2761920"/>
                  <a:pt x="5265784" y="2936494"/>
                  <a:pt x="5220286" y="3171897"/>
                </a:cubicBezTo>
                <a:cubicBezTo>
                  <a:pt x="5194569" y="3312347"/>
                  <a:pt x="5188635" y="3457248"/>
                  <a:pt x="5202482" y="3606601"/>
                </a:cubicBezTo>
                <a:cubicBezTo>
                  <a:pt x="5216329" y="3755953"/>
                  <a:pt x="5250453" y="3892941"/>
                  <a:pt x="5304853" y="4017566"/>
                </a:cubicBezTo>
                <a:cubicBezTo>
                  <a:pt x="5359252" y="4142191"/>
                  <a:pt x="5438874" y="4251980"/>
                  <a:pt x="5543717" y="4346932"/>
                </a:cubicBezTo>
                <a:cubicBezTo>
                  <a:pt x="5648560" y="4441884"/>
                  <a:pt x="5779120" y="4510131"/>
                  <a:pt x="5935396" y="4551673"/>
                </a:cubicBezTo>
                <a:cubicBezTo>
                  <a:pt x="6113431" y="4601127"/>
                  <a:pt x="6296907" y="4600138"/>
                  <a:pt x="6485822" y="4548706"/>
                </a:cubicBezTo>
                <a:cubicBezTo>
                  <a:pt x="6674738" y="4497273"/>
                  <a:pt x="6811726" y="4416168"/>
                  <a:pt x="6896788" y="4305390"/>
                </a:cubicBezTo>
                <a:cubicBezTo>
                  <a:pt x="6981850" y="4194613"/>
                  <a:pt x="7036744" y="4095209"/>
                  <a:pt x="7061471" y="4007181"/>
                </a:cubicBezTo>
                <a:cubicBezTo>
                  <a:pt x="7086198" y="3919152"/>
                  <a:pt x="7108453" y="3822716"/>
                  <a:pt x="7128234" y="3717873"/>
                </a:cubicBezTo>
                <a:lnTo>
                  <a:pt x="6546651" y="3717873"/>
                </a:lnTo>
                <a:lnTo>
                  <a:pt x="6508077" y="3830629"/>
                </a:lnTo>
                <a:cubicBezTo>
                  <a:pt x="6494230" y="3874149"/>
                  <a:pt x="6461590" y="3915690"/>
                  <a:pt x="6410157" y="3955254"/>
                </a:cubicBezTo>
                <a:cubicBezTo>
                  <a:pt x="6336965" y="4010643"/>
                  <a:pt x="6256354" y="4030919"/>
                  <a:pt x="6168326" y="4016082"/>
                </a:cubicBezTo>
                <a:cubicBezTo>
                  <a:pt x="6080297" y="4001246"/>
                  <a:pt x="6011061" y="3966134"/>
                  <a:pt x="5960618" y="3910745"/>
                </a:cubicBezTo>
                <a:cubicBezTo>
                  <a:pt x="5910174" y="3855356"/>
                  <a:pt x="5874567" y="3788592"/>
                  <a:pt x="5853796" y="3710455"/>
                </a:cubicBezTo>
                <a:cubicBezTo>
                  <a:pt x="5833025" y="3632317"/>
                  <a:pt x="5822640" y="3544783"/>
                  <a:pt x="5822640" y="3447852"/>
                </a:cubicBezTo>
                <a:cubicBezTo>
                  <a:pt x="5820662" y="3327184"/>
                  <a:pt x="5833025" y="3227286"/>
                  <a:pt x="5859730" y="3148159"/>
                </a:cubicBezTo>
                <a:cubicBezTo>
                  <a:pt x="5886436" y="3069032"/>
                  <a:pt x="5922537" y="3007708"/>
                  <a:pt x="5968036" y="2964189"/>
                </a:cubicBezTo>
                <a:cubicBezTo>
                  <a:pt x="6013534" y="2920669"/>
                  <a:pt x="6073868" y="2892974"/>
                  <a:pt x="6149038" y="2881105"/>
                </a:cubicBezTo>
                <a:cubicBezTo>
                  <a:pt x="6228165" y="2869236"/>
                  <a:pt x="6297402" y="2879622"/>
                  <a:pt x="6356747" y="2912262"/>
                </a:cubicBezTo>
                <a:cubicBezTo>
                  <a:pt x="6416092" y="2944901"/>
                  <a:pt x="6457139" y="2983476"/>
                  <a:pt x="6479888" y="3027985"/>
                </a:cubicBezTo>
                <a:cubicBezTo>
                  <a:pt x="6502637" y="3072494"/>
                  <a:pt x="6522913" y="3120464"/>
                  <a:pt x="6540717" y="3171897"/>
                </a:cubicBezTo>
                <a:lnTo>
                  <a:pt x="7122300" y="3171897"/>
                </a:lnTo>
                <a:lnTo>
                  <a:pt x="7092627" y="3017599"/>
                </a:lnTo>
                <a:cubicBezTo>
                  <a:pt x="7076802" y="2934516"/>
                  <a:pt x="7047129" y="2852916"/>
                  <a:pt x="7003610" y="2772800"/>
                </a:cubicBezTo>
                <a:cubicBezTo>
                  <a:pt x="6960089" y="2692684"/>
                  <a:pt x="6896788" y="2619986"/>
                  <a:pt x="6813705" y="2554707"/>
                </a:cubicBezTo>
                <a:cubicBezTo>
                  <a:pt x="6730622" y="2489427"/>
                  <a:pt x="6637647" y="2437005"/>
                  <a:pt x="6534782" y="2397442"/>
                </a:cubicBezTo>
                <a:cubicBezTo>
                  <a:pt x="6444776" y="2362824"/>
                  <a:pt x="6339623" y="2344866"/>
                  <a:pt x="6219325" y="2343567"/>
                </a:cubicBezTo>
                <a:close/>
                <a:moveTo>
                  <a:pt x="0" y="0"/>
                </a:moveTo>
                <a:lnTo>
                  <a:pt x="18812802" y="0"/>
                </a:lnTo>
                <a:lnTo>
                  <a:pt x="18812802" y="7093994"/>
                </a:lnTo>
                <a:lnTo>
                  <a:pt x="0" y="7093994"/>
                </a:lnTo>
                <a:close/>
              </a:path>
            </a:pathLst>
          </a:custGeom>
        </p:spPr>
      </p:pic>
      <p:sp>
        <p:nvSpPr>
          <p:cNvPr id="30" name="等腰三角形 29">
            <a:extLst>
              <a:ext uri="{FF2B5EF4-FFF2-40B4-BE49-F238E27FC236}">
                <a16:creationId xmlns:a16="http://schemas.microsoft.com/office/drawing/2014/main" id="{ABC24F4C-4A1E-4CA7-B2FB-70DDCC46E646}"/>
              </a:ext>
            </a:extLst>
          </p:cNvPr>
          <p:cNvSpPr/>
          <p:nvPr/>
        </p:nvSpPr>
        <p:spPr>
          <a:xfrm rot="12482291">
            <a:off x="10165721" y="3835571"/>
            <a:ext cx="103569" cy="13514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1DF9CC8-16B9-40BD-B4AC-1C682373D523}"/>
              </a:ext>
            </a:extLst>
          </p:cNvPr>
          <p:cNvGrpSpPr/>
          <p:nvPr/>
        </p:nvGrpSpPr>
        <p:grpSpPr>
          <a:xfrm>
            <a:off x="221181" y="364880"/>
            <a:ext cx="11749638" cy="6151773"/>
            <a:chOff x="221181" y="364880"/>
            <a:chExt cx="11749638" cy="6151773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61983A8D-ADE7-4B69-8C66-A1FA41F0B539}"/>
                </a:ext>
              </a:extLst>
            </p:cNvPr>
            <p:cNvSpPr txBox="1"/>
            <p:nvPr/>
          </p:nvSpPr>
          <p:spPr>
            <a:xfrm>
              <a:off x="221181" y="6054988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网格效果试水</a:t>
              </a: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55FFF2A1-F645-46EE-B8C9-F88D29C18866}"/>
                </a:ext>
              </a:extLst>
            </p:cNvPr>
            <p:cNvGrpSpPr/>
            <p:nvPr/>
          </p:nvGrpSpPr>
          <p:grpSpPr>
            <a:xfrm>
              <a:off x="334963" y="364880"/>
              <a:ext cx="11635856" cy="6133016"/>
              <a:chOff x="342582" y="434328"/>
              <a:chExt cx="11635856" cy="6133016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BDE7B89F-ED11-4ADF-A529-0ED3D324A48E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bg1"/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7E9E522A-0E9F-48E7-83BD-2D876A297B20}"/>
                  </a:ext>
                </a:extLst>
              </p:cNvPr>
              <p:cNvSpPr txBox="1"/>
              <p:nvPr/>
            </p:nvSpPr>
            <p:spPr>
              <a:xfrm>
                <a:off x="10352672" y="6100903"/>
                <a:ext cx="16257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>
                    <a:solidFill>
                      <a:schemeClr val="bg1"/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7th</a:t>
                </a:r>
                <a:endParaRPr lang="zh-CN" altLang="en-US" sz="2400" b="1" dirty="0">
                  <a:solidFill>
                    <a:schemeClr val="bg1"/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7B00AC92-1704-419E-9657-D959C8C58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41887171-57E2-428E-B6F8-3DFA068FD271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 dirty="0">
                    <a:solidFill>
                      <a:schemeClr val="bg1"/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bg1"/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D8AD3B55-97D3-4962-A881-5C75213F8F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2582" y="6562568"/>
                <a:ext cx="1504001" cy="4776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58728038-E9AD-41EB-B702-5BC1D307BD65}"/>
              </a:ext>
            </a:extLst>
          </p:cNvPr>
          <p:cNvSpPr/>
          <p:nvPr/>
        </p:nvSpPr>
        <p:spPr>
          <a:xfrm>
            <a:off x="-20086320" y="-8314522"/>
            <a:ext cx="13472160" cy="42367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05F1F939-BD40-4926-908A-A053C105C7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7109" y="-4232520"/>
            <a:ext cx="12192000" cy="45974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6" name="等腰三角形 25">
            <a:extLst>
              <a:ext uri="{FF2B5EF4-FFF2-40B4-BE49-F238E27FC236}">
                <a16:creationId xmlns:a16="http://schemas.microsoft.com/office/drawing/2014/main" id="{D5B02752-75B0-4A7A-BD4D-4124E53E0BD2}"/>
              </a:ext>
            </a:extLst>
          </p:cNvPr>
          <p:cNvSpPr/>
          <p:nvPr/>
        </p:nvSpPr>
        <p:spPr>
          <a:xfrm rot="1597966">
            <a:off x="3234459" y="3013962"/>
            <a:ext cx="106780" cy="6390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等腰三角形 26">
            <a:extLst>
              <a:ext uri="{FF2B5EF4-FFF2-40B4-BE49-F238E27FC236}">
                <a16:creationId xmlns:a16="http://schemas.microsoft.com/office/drawing/2014/main" id="{A54833E3-EF26-4AB9-B570-B4615FAF37F7}"/>
              </a:ext>
            </a:extLst>
          </p:cNvPr>
          <p:cNvSpPr/>
          <p:nvPr/>
        </p:nvSpPr>
        <p:spPr>
          <a:xfrm rot="12426028">
            <a:off x="3760384" y="3611256"/>
            <a:ext cx="98837" cy="225895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>
            <a:extLst>
              <a:ext uri="{FF2B5EF4-FFF2-40B4-BE49-F238E27FC236}">
                <a16:creationId xmlns:a16="http://schemas.microsoft.com/office/drawing/2014/main" id="{D4CD6C29-DDED-4E0F-9E5E-6281439C3257}"/>
              </a:ext>
            </a:extLst>
          </p:cNvPr>
          <p:cNvSpPr/>
          <p:nvPr/>
        </p:nvSpPr>
        <p:spPr>
          <a:xfrm rot="1649746">
            <a:off x="8766829" y="4330562"/>
            <a:ext cx="103569" cy="13514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3FCE19-C49E-400C-998D-05B55B653191}"/>
              </a:ext>
            </a:extLst>
          </p:cNvPr>
          <p:cNvSpPr/>
          <p:nvPr/>
        </p:nvSpPr>
        <p:spPr>
          <a:xfrm rot="12482291">
            <a:off x="9342761" y="2262603"/>
            <a:ext cx="103569" cy="13514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A9E007BE-27D9-42E5-A80D-B9844378ED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165" t="25848" r="13582" b="33193"/>
          <a:stretch>
            <a:fillRect/>
          </a:stretch>
        </p:blipFill>
        <p:spPr>
          <a:xfrm>
            <a:off x="1973553" y="2272327"/>
            <a:ext cx="8321422" cy="2244545"/>
          </a:xfrm>
          <a:custGeom>
            <a:avLst/>
            <a:gdLst>
              <a:gd name="connsiteX0" fmla="*/ 5508844 w 8321422"/>
              <a:gd name="connsiteY0" fmla="*/ 543409 h 2244545"/>
              <a:gd name="connsiteX1" fmla="*/ 5481790 w 8321422"/>
              <a:gd name="connsiteY1" fmla="*/ 543549 h 2244545"/>
              <a:gd name="connsiteX2" fmla="*/ 5281502 w 8321422"/>
              <a:gd name="connsiteY2" fmla="*/ 650370 h 2244545"/>
              <a:gd name="connsiteX3" fmla="*/ 5174680 w 8321422"/>
              <a:gd name="connsiteY3" fmla="*/ 923358 h 2244545"/>
              <a:gd name="connsiteX4" fmla="*/ 5164294 w 8321422"/>
              <a:gd name="connsiteY4" fmla="*/ 1276462 h 2244545"/>
              <a:gd name="connsiteX5" fmla="*/ 5213254 w 8321422"/>
              <a:gd name="connsiteY5" fmla="*/ 1478236 h 2244545"/>
              <a:gd name="connsiteX6" fmla="*/ 5333428 w 8321422"/>
              <a:gd name="connsiteY6" fmla="*/ 1634017 h 2244545"/>
              <a:gd name="connsiteX7" fmla="*/ 5520366 w 8321422"/>
              <a:gd name="connsiteY7" fmla="*/ 1682977 h 2244545"/>
              <a:gd name="connsiteX8" fmla="*/ 5717688 w 8321422"/>
              <a:gd name="connsiteY8" fmla="*/ 1589508 h 2244545"/>
              <a:gd name="connsiteX9" fmla="*/ 5806706 w 8321422"/>
              <a:gd name="connsiteY9" fmla="*/ 1375865 h 2244545"/>
              <a:gd name="connsiteX10" fmla="*/ 5827478 w 8321422"/>
              <a:gd name="connsiteY10" fmla="*/ 1102877 h 2244545"/>
              <a:gd name="connsiteX11" fmla="*/ 5799288 w 8321422"/>
              <a:gd name="connsiteY11" fmla="*/ 834340 h 2244545"/>
              <a:gd name="connsiteX12" fmla="*/ 5676146 w 8321422"/>
              <a:gd name="connsiteY12" fmla="*/ 617730 h 2244545"/>
              <a:gd name="connsiteX13" fmla="*/ 5508844 w 8321422"/>
              <a:gd name="connsiteY13" fmla="*/ 543409 h 2244545"/>
              <a:gd name="connsiteX14" fmla="*/ 3241894 w 8321422"/>
              <a:gd name="connsiteY14" fmla="*/ 543409 h 2244545"/>
              <a:gd name="connsiteX15" fmla="*/ 3214842 w 8321422"/>
              <a:gd name="connsiteY15" fmla="*/ 543549 h 2244545"/>
              <a:gd name="connsiteX16" fmla="*/ 3014550 w 8321422"/>
              <a:gd name="connsiteY16" fmla="*/ 650370 h 2244545"/>
              <a:gd name="connsiteX17" fmla="*/ 2907730 w 8321422"/>
              <a:gd name="connsiteY17" fmla="*/ 923358 h 2244545"/>
              <a:gd name="connsiteX18" fmla="*/ 2897344 w 8321422"/>
              <a:gd name="connsiteY18" fmla="*/ 1276462 h 2244545"/>
              <a:gd name="connsiteX19" fmla="*/ 2946304 w 8321422"/>
              <a:gd name="connsiteY19" fmla="*/ 1478236 h 2244545"/>
              <a:gd name="connsiteX20" fmla="*/ 3066478 w 8321422"/>
              <a:gd name="connsiteY20" fmla="*/ 1634017 h 2244545"/>
              <a:gd name="connsiteX21" fmla="*/ 3253416 w 8321422"/>
              <a:gd name="connsiteY21" fmla="*/ 1682977 h 2244545"/>
              <a:gd name="connsiteX22" fmla="*/ 3450738 w 8321422"/>
              <a:gd name="connsiteY22" fmla="*/ 1589508 h 2244545"/>
              <a:gd name="connsiteX23" fmla="*/ 3539756 w 8321422"/>
              <a:gd name="connsiteY23" fmla="*/ 1375865 h 2244545"/>
              <a:gd name="connsiteX24" fmla="*/ 3560526 w 8321422"/>
              <a:gd name="connsiteY24" fmla="*/ 1102877 h 2244545"/>
              <a:gd name="connsiteX25" fmla="*/ 3532338 w 8321422"/>
              <a:gd name="connsiteY25" fmla="*/ 834340 h 2244545"/>
              <a:gd name="connsiteX26" fmla="*/ 3409198 w 8321422"/>
              <a:gd name="connsiteY26" fmla="*/ 617730 h 2244545"/>
              <a:gd name="connsiteX27" fmla="*/ 3241894 w 8321422"/>
              <a:gd name="connsiteY27" fmla="*/ 543409 h 2244545"/>
              <a:gd name="connsiteX28" fmla="*/ 6855596 w 8321422"/>
              <a:gd name="connsiteY28" fmla="*/ 21311 h 2244545"/>
              <a:gd name="connsiteX29" fmla="*/ 7496524 w 8321422"/>
              <a:gd name="connsiteY29" fmla="*/ 21311 h 2244545"/>
              <a:gd name="connsiteX30" fmla="*/ 7496524 w 8321422"/>
              <a:gd name="connsiteY30" fmla="*/ 1593959 h 2244545"/>
              <a:gd name="connsiteX31" fmla="*/ 8321422 w 8321422"/>
              <a:gd name="connsiteY31" fmla="*/ 1593959 h 2244545"/>
              <a:gd name="connsiteX32" fmla="*/ 8321422 w 8321422"/>
              <a:gd name="connsiteY32" fmla="*/ 2208182 h 2244545"/>
              <a:gd name="connsiteX33" fmla="*/ 6855596 w 8321422"/>
              <a:gd name="connsiteY33" fmla="*/ 2208182 h 2244545"/>
              <a:gd name="connsiteX34" fmla="*/ 5481790 w 8321422"/>
              <a:gd name="connsiteY34" fmla="*/ 540 h 2244545"/>
              <a:gd name="connsiteX35" fmla="*/ 5923914 w 8321422"/>
              <a:gd name="connsiteY35" fmla="*/ 91041 h 2244545"/>
              <a:gd name="connsiteX36" fmla="*/ 6251794 w 8321422"/>
              <a:gd name="connsiteY36" fmla="*/ 362546 h 2244545"/>
              <a:gd name="connsiteX37" fmla="*/ 6425380 w 8321422"/>
              <a:gd name="connsiteY37" fmla="*/ 758675 h 2244545"/>
              <a:gd name="connsiteX38" fmla="*/ 6466922 w 8321422"/>
              <a:gd name="connsiteY38" fmla="*/ 1199313 h 2244545"/>
              <a:gd name="connsiteX39" fmla="*/ 6339330 w 8321422"/>
              <a:gd name="connsiteY39" fmla="*/ 1740838 h 2244545"/>
              <a:gd name="connsiteX40" fmla="*/ 5996610 w 8321422"/>
              <a:gd name="connsiteY40" fmla="*/ 2108779 h 2244545"/>
              <a:gd name="connsiteX41" fmla="*/ 5481790 w 8321422"/>
              <a:gd name="connsiteY41" fmla="*/ 2231920 h 2244545"/>
              <a:gd name="connsiteX42" fmla="*/ 5070826 w 8321422"/>
              <a:gd name="connsiteY42" fmla="*/ 2144386 h 2244545"/>
              <a:gd name="connsiteX43" fmla="*/ 4734042 w 8321422"/>
              <a:gd name="connsiteY43" fmla="*/ 1871398 h 2244545"/>
              <a:gd name="connsiteX44" fmla="*/ 4547104 w 8321422"/>
              <a:gd name="connsiteY44" fmla="*/ 1395153 h 2244545"/>
              <a:gd name="connsiteX45" fmla="*/ 4529300 w 8321422"/>
              <a:gd name="connsiteY45" fmla="*/ 966383 h 2244545"/>
              <a:gd name="connsiteX46" fmla="*/ 4652442 w 8321422"/>
              <a:gd name="connsiteY46" fmla="*/ 494589 h 2244545"/>
              <a:gd name="connsiteX47" fmla="*/ 4975874 w 8321422"/>
              <a:gd name="connsiteY47" fmla="*/ 140001 h 2244545"/>
              <a:gd name="connsiteX48" fmla="*/ 5481790 w 8321422"/>
              <a:gd name="connsiteY48" fmla="*/ 540 h 2244545"/>
              <a:gd name="connsiteX49" fmla="*/ 3214842 w 8321422"/>
              <a:gd name="connsiteY49" fmla="*/ 540 h 2244545"/>
              <a:gd name="connsiteX50" fmla="*/ 3656962 w 8321422"/>
              <a:gd name="connsiteY50" fmla="*/ 91041 h 2244545"/>
              <a:gd name="connsiteX51" fmla="*/ 3984846 w 8321422"/>
              <a:gd name="connsiteY51" fmla="*/ 362546 h 2244545"/>
              <a:gd name="connsiteX52" fmla="*/ 4158430 w 8321422"/>
              <a:gd name="connsiteY52" fmla="*/ 758675 h 2244545"/>
              <a:gd name="connsiteX53" fmla="*/ 4199972 w 8321422"/>
              <a:gd name="connsiteY53" fmla="*/ 1199313 h 2244545"/>
              <a:gd name="connsiteX54" fmla="*/ 4072380 w 8321422"/>
              <a:gd name="connsiteY54" fmla="*/ 1740838 h 2244545"/>
              <a:gd name="connsiteX55" fmla="*/ 3729662 w 8321422"/>
              <a:gd name="connsiteY55" fmla="*/ 2108779 h 2244545"/>
              <a:gd name="connsiteX56" fmla="*/ 3214842 w 8321422"/>
              <a:gd name="connsiteY56" fmla="*/ 2231920 h 2244545"/>
              <a:gd name="connsiteX57" fmla="*/ 2803876 w 8321422"/>
              <a:gd name="connsiteY57" fmla="*/ 2144386 h 2244545"/>
              <a:gd name="connsiteX58" fmla="*/ 2467092 w 8321422"/>
              <a:gd name="connsiteY58" fmla="*/ 1871398 h 2244545"/>
              <a:gd name="connsiteX59" fmla="*/ 2280154 w 8321422"/>
              <a:gd name="connsiteY59" fmla="*/ 1395153 h 2244545"/>
              <a:gd name="connsiteX60" fmla="*/ 2262350 w 8321422"/>
              <a:gd name="connsiteY60" fmla="*/ 966383 h 2244545"/>
              <a:gd name="connsiteX61" fmla="*/ 2385492 w 8321422"/>
              <a:gd name="connsiteY61" fmla="*/ 494589 h 2244545"/>
              <a:gd name="connsiteX62" fmla="*/ 2708922 w 8321422"/>
              <a:gd name="connsiteY62" fmla="*/ 140001 h 2244545"/>
              <a:gd name="connsiteX63" fmla="*/ 3214842 w 8321422"/>
              <a:gd name="connsiteY63" fmla="*/ 540 h 2244545"/>
              <a:gd name="connsiteX64" fmla="*/ 1024114 w 8321422"/>
              <a:gd name="connsiteY64" fmla="*/ 76 h 2244545"/>
              <a:gd name="connsiteX65" fmla="*/ 1339570 w 8321422"/>
              <a:gd name="connsiteY65" fmla="*/ 53951 h 2244545"/>
              <a:gd name="connsiteX66" fmla="*/ 1618492 w 8321422"/>
              <a:gd name="connsiteY66" fmla="*/ 211215 h 2244545"/>
              <a:gd name="connsiteX67" fmla="*/ 1808398 w 8321422"/>
              <a:gd name="connsiteY67" fmla="*/ 429309 h 2244545"/>
              <a:gd name="connsiteX68" fmla="*/ 1897414 w 8321422"/>
              <a:gd name="connsiteY68" fmla="*/ 674108 h 2244545"/>
              <a:gd name="connsiteX69" fmla="*/ 1927086 w 8321422"/>
              <a:gd name="connsiteY69" fmla="*/ 828406 h 2244545"/>
              <a:gd name="connsiteX70" fmla="*/ 1345504 w 8321422"/>
              <a:gd name="connsiteY70" fmla="*/ 828406 h 2244545"/>
              <a:gd name="connsiteX71" fmla="*/ 1284674 w 8321422"/>
              <a:gd name="connsiteY71" fmla="*/ 684493 h 2244545"/>
              <a:gd name="connsiteX72" fmla="*/ 1161534 w 8321422"/>
              <a:gd name="connsiteY72" fmla="*/ 568770 h 2244545"/>
              <a:gd name="connsiteX73" fmla="*/ 953826 w 8321422"/>
              <a:gd name="connsiteY73" fmla="*/ 537614 h 2244545"/>
              <a:gd name="connsiteX74" fmla="*/ 772822 w 8321422"/>
              <a:gd name="connsiteY74" fmla="*/ 620697 h 2244545"/>
              <a:gd name="connsiteX75" fmla="*/ 664518 w 8321422"/>
              <a:gd name="connsiteY75" fmla="*/ 804668 h 2244545"/>
              <a:gd name="connsiteX76" fmla="*/ 627426 w 8321422"/>
              <a:gd name="connsiteY76" fmla="*/ 1104361 h 2244545"/>
              <a:gd name="connsiteX77" fmla="*/ 658582 w 8321422"/>
              <a:gd name="connsiteY77" fmla="*/ 1366963 h 2244545"/>
              <a:gd name="connsiteX78" fmla="*/ 765406 w 8321422"/>
              <a:gd name="connsiteY78" fmla="*/ 1567253 h 2244545"/>
              <a:gd name="connsiteX79" fmla="*/ 973114 w 8321422"/>
              <a:gd name="connsiteY79" fmla="*/ 1672591 h 2244545"/>
              <a:gd name="connsiteX80" fmla="*/ 1214946 w 8321422"/>
              <a:gd name="connsiteY80" fmla="*/ 1611763 h 2244545"/>
              <a:gd name="connsiteX81" fmla="*/ 1312864 w 8321422"/>
              <a:gd name="connsiteY81" fmla="*/ 1487137 h 2244545"/>
              <a:gd name="connsiteX82" fmla="*/ 1351438 w 8321422"/>
              <a:gd name="connsiteY82" fmla="*/ 1374382 h 2244545"/>
              <a:gd name="connsiteX83" fmla="*/ 1933022 w 8321422"/>
              <a:gd name="connsiteY83" fmla="*/ 1374382 h 2244545"/>
              <a:gd name="connsiteX84" fmla="*/ 1866258 w 8321422"/>
              <a:gd name="connsiteY84" fmla="*/ 1663689 h 2244545"/>
              <a:gd name="connsiteX85" fmla="*/ 1701576 w 8321422"/>
              <a:gd name="connsiteY85" fmla="*/ 1961899 h 2244545"/>
              <a:gd name="connsiteX86" fmla="*/ 1290610 w 8321422"/>
              <a:gd name="connsiteY86" fmla="*/ 2205215 h 2244545"/>
              <a:gd name="connsiteX87" fmla="*/ 740182 w 8321422"/>
              <a:gd name="connsiteY87" fmla="*/ 2208182 h 2244545"/>
              <a:gd name="connsiteX88" fmla="*/ 348506 w 8321422"/>
              <a:gd name="connsiteY88" fmla="*/ 2003441 h 2244545"/>
              <a:gd name="connsiteX89" fmla="*/ 109640 w 8321422"/>
              <a:gd name="connsiteY89" fmla="*/ 1674075 h 2244545"/>
              <a:gd name="connsiteX90" fmla="*/ 7270 w 8321422"/>
              <a:gd name="connsiteY90" fmla="*/ 1263109 h 2244545"/>
              <a:gd name="connsiteX91" fmla="*/ 25074 w 8321422"/>
              <a:gd name="connsiteY91" fmla="*/ 828406 h 2244545"/>
              <a:gd name="connsiteX92" fmla="*/ 265422 w 8321422"/>
              <a:gd name="connsiteY92" fmla="*/ 304684 h 2244545"/>
              <a:gd name="connsiteX93" fmla="*/ 615558 w 8321422"/>
              <a:gd name="connsiteY93" fmla="*/ 70271 h 2244545"/>
              <a:gd name="connsiteX94" fmla="*/ 971630 w 8321422"/>
              <a:gd name="connsiteY94" fmla="*/ 540 h 2244545"/>
              <a:gd name="connsiteX95" fmla="*/ 1024114 w 8321422"/>
              <a:gd name="connsiteY95" fmla="*/ 76 h 2244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8321422" h="2244545">
                <a:moveTo>
                  <a:pt x="5508844" y="543409"/>
                </a:moveTo>
                <a:cubicBezTo>
                  <a:pt x="5499958" y="543008"/>
                  <a:pt x="5490940" y="543054"/>
                  <a:pt x="5481790" y="543549"/>
                </a:cubicBezTo>
                <a:cubicBezTo>
                  <a:pt x="5400686" y="549483"/>
                  <a:pt x="5333922" y="585090"/>
                  <a:pt x="5281502" y="650370"/>
                </a:cubicBezTo>
                <a:cubicBezTo>
                  <a:pt x="5229080" y="715650"/>
                  <a:pt x="5193472" y="806646"/>
                  <a:pt x="5174680" y="923358"/>
                </a:cubicBezTo>
                <a:cubicBezTo>
                  <a:pt x="5155886" y="1040070"/>
                  <a:pt x="5152426" y="1157772"/>
                  <a:pt x="5164294" y="1276462"/>
                </a:cubicBezTo>
                <a:cubicBezTo>
                  <a:pt x="5170228" y="1345698"/>
                  <a:pt x="5186548" y="1412956"/>
                  <a:pt x="5213254" y="1478236"/>
                </a:cubicBezTo>
                <a:cubicBezTo>
                  <a:pt x="5239958" y="1543515"/>
                  <a:pt x="5280018" y="1595443"/>
                  <a:pt x="5333428" y="1634017"/>
                </a:cubicBezTo>
                <a:cubicBezTo>
                  <a:pt x="5386838" y="1672591"/>
                  <a:pt x="5449150" y="1688911"/>
                  <a:pt x="5520366" y="1682977"/>
                </a:cubicBezTo>
                <a:cubicBezTo>
                  <a:pt x="5605426" y="1677042"/>
                  <a:pt x="5671202" y="1645886"/>
                  <a:pt x="5717688" y="1589508"/>
                </a:cubicBezTo>
                <a:cubicBezTo>
                  <a:pt x="5764176" y="1533130"/>
                  <a:pt x="5793848" y="1461916"/>
                  <a:pt x="5806706" y="1375865"/>
                </a:cubicBezTo>
                <a:cubicBezTo>
                  <a:pt x="5819564" y="1289815"/>
                  <a:pt x="5826488" y="1198819"/>
                  <a:pt x="5827478" y="1102877"/>
                </a:cubicBezTo>
                <a:cubicBezTo>
                  <a:pt x="5828466" y="1006936"/>
                  <a:pt x="5819070" y="917423"/>
                  <a:pt x="5799288" y="834340"/>
                </a:cubicBezTo>
                <a:cubicBezTo>
                  <a:pt x="5773572" y="743344"/>
                  <a:pt x="5732524" y="671141"/>
                  <a:pt x="5676146" y="617730"/>
                </a:cubicBezTo>
                <a:cubicBezTo>
                  <a:pt x="5626816" y="570996"/>
                  <a:pt x="5571050" y="546222"/>
                  <a:pt x="5508844" y="543409"/>
                </a:cubicBezTo>
                <a:close/>
                <a:moveTo>
                  <a:pt x="3241894" y="543409"/>
                </a:moveTo>
                <a:cubicBezTo>
                  <a:pt x="3233008" y="543008"/>
                  <a:pt x="3223990" y="543054"/>
                  <a:pt x="3214842" y="543549"/>
                </a:cubicBezTo>
                <a:cubicBezTo>
                  <a:pt x="3133736" y="549483"/>
                  <a:pt x="3066974" y="585090"/>
                  <a:pt x="3014550" y="650370"/>
                </a:cubicBezTo>
                <a:cubicBezTo>
                  <a:pt x="2962130" y="715650"/>
                  <a:pt x="2926522" y="806646"/>
                  <a:pt x="2907730" y="923358"/>
                </a:cubicBezTo>
                <a:cubicBezTo>
                  <a:pt x="2888938" y="1040070"/>
                  <a:pt x="2885474" y="1157772"/>
                  <a:pt x="2897344" y="1276462"/>
                </a:cubicBezTo>
                <a:cubicBezTo>
                  <a:pt x="2903278" y="1345698"/>
                  <a:pt x="2919598" y="1412956"/>
                  <a:pt x="2946304" y="1478236"/>
                </a:cubicBezTo>
                <a:cubicBezTo>
                  <a:pt x="2973010" y="1543515"/>
                  <a:pt x="3013068" y="1595443"/>
                  <a:pt x="3066478" y="1634017"/>
                </a:cubicBezTo>
                <a:cubicBezTo>
                  <a:pt x="3119890" y="1672591"/>
                  <a:pt x="3182202" y="1688911"/>
                  <a:pt x="3253416" y="1682977"/>
                </a:cubicBezTo>
                <a:cubicBezTo>
                  <a:pt x="3338478" y="1677042"/>
                  <a:pt x="3404252" y="1645886"/>
                  <a:pt x="3450738" y="1589508"/>
                </a:cubicBezTo>
                <a:cubicBezTo>
                  <a:pt x="3497226" y="1533130"/>
                  <a:pt x="3526898" y="1461916"/>
                  <a:pt x="3539756" y="1375865"/>
                </a:cubicBezTo>
                <a:cubicBezTo>
                  <a:pt x="3552614" y="1289815"/>
                  <a:pt x="3559538" y="1198819"/>
                  <a:pt x="3560526" y="1102877"/>
                </a:cubicBezTo>
                <a:cubicBezTo>
                  <a:pt x="3561516" y="1006936"/>
                  <a:pt x="3552120" y="917423"/>
                  <a:pt x="3532338" y="834340"/>
                </a:cubicBezTo>
                <a:cubicBezTo>
                  <a:pt x="3506622" y="743344"/>
                  <a:pt x="3465574" y="671141"/>
                  <a:pt x="3409198" y="617730"/>
                </a:cubicBezTo>
                <a:cubicBezTo>
                  <a:pt x="3359866" y="570996"/>
                  <a:pt x="3304098" y="546222"/>
                  <a:pt x="3241894" y="543409"/>
                </a:cubicBezTo>
                <a:close/>
                <a:moveTo>
                  <a:pt x="6855596" y="21311"/>
                </a:moveTo>
                <a:lnTo>
                  <a:pt x="7496524" y="21311"/>
                </a:lnTo>
                <a:lnTo>
                  <a:pt x="7496524" y="1593959"/>
                </a:lnTo>
                <a:lnTo>
                  <a:pt x="8321422" y="1593959"/>
                </a:lnTo>
                <a:lnTo>
                  <a:pt x="8321422" y="2208182"/>
                </a:lnTo>
                <a:lnTo>
                  <a:pt x="6855596" y="2208182"/>
                </a:lnTo>
                <a:close/>
                <a:moveTo>
                  <a:pt x="5481790" y="540"/>
                </a:moveTo>
                <a:cubicBezTo>
                  <a:pt x="5642022" y="-1438"/>
                  <a:pt x="5789398" y="28729"/>
                  <a:pt x="5923914" y="91041"/>
                </a:cubicBezTo>
                <a:cubicBezTo>
                  <a:pt x="6058430" y="153354"/>
                  <a:pt x="6167722" y="243855"/>
                  <a:pt x="6251794" y="362546"/>
                </a:cubicBezTo>
                <a:cubicBezTo>
                  <a:pt x="6335868" y="481236"/>
                  <a:pt x="6393730" y="613279"/>
                  <a:pt x="6425380" y="758675"/>
                </a:cubicBezTo>
                <a:cubicBezTo>
                  <a:pt x="6457030" y="904071"/>
                  <a:pt x="6470878" y="1050950"/>
                  <a:pt x="6466922" y="1199313"/>
                </a:cubicBezTo>
                <a:cubicBezTo>
                  <a:pt x="6459010" y="1401087"/>
                  <a:pt x="6416478" y="1581595"/>
                  <a:pt x="6339330" y="1740838"/>
                </a:cubicBezTo>
                <a:cubicBezTo>
                  <a:pt x="6262180" y="1900081"/>
                  <a:pt x="6147942" y="2022728"/>
                  <a:pt x="5996610" y="2108779"/>
                </a:cubicBezTo>
                <a:cubicBezTo>
                  <a:pt x="5845280" y="2194829"/>
                  <a:pt x="5673674" y="2235876"/>
                  <a:pt x="5481790" y="2231920"/>
                </a:cubicBezTo>
                <a:cubicBezTo>
                  <a:pt x="5341342" y="2229942"/>
                  <a:pt x="5204352" y="2200763"/>
                  <a:pt x="5070826" y="2144386"/>
                </a:cubicBezTo>
                <a:cubicBezTo>
                  <a:pt x="4937298" y="2088008"/>
                  <a:pt x="4825038" y="1997012"/>
                  <a:pt x="4734042" y="1871398"/>
                </a:cubicBezTo>
                <a:cubicBezTo>
                  <a:pt x="4643046" y="1745784"/>
                  <a:pt x="4580734" y="1587035"/>
                  <a:pt x="4547104" y="1395153"/>
                </a:cubicBezTo>
                <a:cubicBezTo>
                  <a:pt x="4525344" y="1276462"/>
                  <a:pt x="4519410" y="1133539"/>
                  <a:pt x="4529300" y="966383"/>
                </a:cubicBezTo>
                <a:cubicBezTo>
                  <a:pt x="4539190" y="799227"/>
                  <a:pt x="4580238" y="641963"/>
                  <a:pt x="4652442" y="494589"/>
                </a:cubicBezTo>
                <a:cubicBezTo>
                  <a:pt x="4724646" y="347215"/>
                  <a:pt x="4832456" y="229019"/>
                  <a:pt x="4975874" y="140001"/>
                </a:cubicBezTo>
                <a:cubicBezTo>
                  <a:pt x="5119290" y="50984"/>
                  <a:pt x="5287930" y="4496"/>
                  <a:pt x="5481790" y="540"/>
                </a:cubicBezTo>
                <a:close/>
                <a:moveTo>
                  <a:pt x="3214842" y="540"/>
                </a:moveTo>
                <a:cubicBezTo>
                  <a:pt x="3375074" y="-1438"/>
                  <a:pt x="3522446" y="28729"/>
                  <a:pt x="3656962" y="91041"/>
                </a:cubicBezTo>
                <a:cubicBezTo>
                  <a:pt x="3791478" y="153354"/>
                  <a:pt x="3900774" y="243855"/>
                  <a:pt x="3984846" y="362546"/>
                </a:cubicBezTo>
                <a:cubicBezTo>
                  <a:pt x="4068918" y="481236"/>
                  <a:pt x="4126780" y="613279"/>
                  <a:pt x="4158430" y="758675"/>
                </a:cubicBezTo>
                <a:cubicBezTo>
                  <a:pt x="4190082" y="904071"/>
                  <a:pt x="4203928" y="1050950"/>
                  <a:pt x="4199972" y="1199313"/>
                </a:cubicBezTo>
                <a:cubicBezTo>
                  <a:pt x="4192058" y="1401087"/>
                  <a:pt x="4149528" y="1581595"/>
                  <a:pt x="4072380" y="1740838"/>
                </a:cubicBezTo>
                <a:cubicBezTo>
                  <a:pt x="3995230" y="1900081"/>
                  <a:pt x="3880990" y="2022728"/>
                  <a:pt x="3729662" y="2108779"/>
                </a:cubicBezTo>
                <a:cubicBezTo>
                  <a:pt x="3578330" y="2194829"/>
                  <a:pt x="3406724" y="2235876"/>
                  <a:pt x="3214842" y="2231920"/>
                </a:cubicBezTo>
                <a:cubicBezTo>
                  <a:pt x="3074390" y="2229942"/>
                  <a:pt x="2937402" y="2200763"/>
                  <a:pt x="2803876" y="2144386"/>
                </a:cubicBezTo>
                <a:cubicBezTo>
                  <a:pt x="2670350" y="2088008"/>
                  <a:pt x="2558088" y="1997012"/>
                  <a:pt x="2467092" y="1871398"/>
                </a:cubicBezTo>
                <a:cubicBezTo>
                  <a:pt x="2376096" y="1745784"/>
                  <a:pt x="2313782" y="1587035"/>
                  <a:pt x="2280154" y="1395153"/>
                </a:cubicBezTo>
                <a:cubicBezTo>
                  <a:pt x="2258394" y="1276462"/>
                  <a:pt x="2252460" y="1133539"/>
                  <a:pt x="2262350" y="966383"/>
                </a:cubicBezTo>
                <a:cubicBezTo>
                  <a:pt x="2272242" y="799227"/>
                  <a:pt x="2313288" y="641963"/>
                  <a:pt x="2385492" y="494589"/>
                </a:cubicBezTo>
                <a:cubicBezTo>
                  <a:pt x="2457694" y="347215"/>
                  <a:pt x="2565506" y="229019"/>
                  <a:pt x="2708922" y="140001"/>
                </a:cubicBezTo>
                <a:cubicBezTo>
                  <a:pt x="2852342" y="50984"/>
                  <a:pt x="3020980" y="4496"/>
                  <a:pt x="3214842" y="540"/>
                </a:cubicBezTo>
                <a:close/>
                <a:moveTo>
                  <a:pt x="1024114" y="76"/>
                </a:moveTo>
                <a:cubicBezTo>
                  <a:pt x="1144410" y="1375"/>
                  <a:pt x="1249562" y="19333"/>
                  <a:pt x="1339570" y="53951"/>
                </a:cubicBezTo>
                <a:cubicBezTo>
                  <a:pt x="1442434" y="93514"/>
                  <a:pt x="1535410" y="145936"/>
                  <a:pt x="1618492" y="211215"/>
                </a:cubicBezTo>
                <a:cubicBezTo>
                  <a:pt x="1701576" y="276495"/>
                  <a:pt x="1764878" y="349193"/>
                  <a:pt x="1808398" y="429309"/>
                </a:cubicBezTo>
                <a:cubicBezTo>
                  <a:pt x="1851918" y="509425"/>
                  <a:pt x="1881590" y="591025"/>
                  <a:pt x="1897414" y="674108"/>
                </a:cubicBezTo>
                <a:lnTo>
                  <a:pt x="1927086" y="828406"/>
                </a:lnTo>
                <a:lnTo>
                  <a:pt x="1345504" y="828406"/>
                </a:lnTo>
                <a:cubicBezTo>
                  <a:pt x="1327702" y="776973"/>
                  <a:pt x="1307424" y="729002"/>
                  <a:pt x="1284674" y="684493"/>
                </a:cubicBezTo>
                <a:cubicBezTo>
                  <a:pt x="1261926" y="639985"/>
                  <a:pt x="1220878" y="601410"/>
                  <a:pt x="1161534" y="568770"/>
                </a:cubicBezTo>
                <a:cubicBezTo>
                  <a:pt x="1102190" y="536131"/>
                  <a:pt x="1032954" y="525745"/>
                  <a:pt x="953826" y="537614"/>
                </a:cubicBezTo>
                <a:cubicBezTo>
                  <a:pt x="878654" y="549483"/>
                  <a:pt x="818322" y="577177"/>
                  <a:pt x="772822" y="620697"/>
                </a:cubicBezTo>
                <a:cubicBezTo>
                  <a:pt x="727326" y="664217"/>
                  <a:pt x="691222" y="725541"/>
                  <a:pt x="664518" y="804668"/>
                </a:cubicBezTo>
                <a:cubicBezTo>
                  <a:pt x="637812" y="883794"/>
                  <a:pt x="625450" y="983692"/>
                  <a:pt x="627426" y="1104361"/>
                </a:cubicBezTo>
                <a:cubicBezTo>
                  <a:pt x="627426" y="1201291"/>
                  <a:pt x="637812" y="1288825"/>
                  <a:pt x="658582" y="1366963"/>
                </a:cubicBezTo>
                <a:cubicBezTo>
                  <a:pt x="679354" y="1445101"/>
                  <a:pt x="714962" y="1511865"/>
                  <a:pt x="765406" y="1567253"/>
                </a:cubicBezTo>
                <a:cubicBezTo>
                  <a:pt x="815848" y="1622643"/>
                  <a:pt x="885084" y="1657755"/>
                  <a:pt x="973114" y="1672591"/>
                </a:cubicBezTo>
                <a:cubicBezTo>
                  <a:pt x="1061142" y="1687428"/>
                  <a:pt x="1141752" y="1667151"/>
                  <a:pt x="1214946" y="1611763"/>
                </a:cubicBezTo>
                <a:cubicBezTo>
                  <a:pt x="1266378" y="1572199"/>
                  <a:pt x="1299018" y="1530657"/>
                  <a:pt x="1312864" y="1487137"/>
                </a:cubicBezTo>
                <a:lnTo>
                  <a:pt x="1351438" y="1374382"/>
                </a:lnTo>
                <a:lnTo>
                  <a:pt x="1933022" y="1374382"/>
                </a:lnTo>
                <a:cubicBezTo>
                  <a:pt x="1913240" y="1479225"/>
                  <a:pt x="1890986" y="1575661"/>
                  <a:pt x="1866258" y="1663689"/>
                </a:cubicBezTo>
                <a:cubicBezTo>
                  <a:pt x="1841530" y="1751718"/>
                  <a:pt x="1786638" y="1851121"/>
                  <a:pt x="1701576" y="1961899"/>
                </a:cubicBezTo>
                <a:cubicBezTo>
                  <a:pt x="1616514" y="2072677"/>
                  <a:pt x="1479526" y="2153782"/>
                  <a:pt x="1290610" y="2205215"/>
                </a:cubicBezTo>
                <a:cubicBezTo>
                  <a:pt x="1101694" y="2256647"/>
                  <a:pt x="918218" y="2257636"/>
                  <a:pt x="740182" y="2208182"/>
                </a:cubicBezTo>
                <a:cubicBezTo>
                  <a:pt x="583906" y="2166640"/>
                  <a:pt x="453348" y="2098393"/>
                  <a:pt x="348506" y="2003441"/>
                </a:cubicBezTo>
                <a:cubicBezTo>
                  <a:pt x="243662" y="1908489"/>
                  <a:pt x="164040" y="1798700"/>
                  <a:pt x="109640" y="1674075"/>
                </a:cubicBezTo>
                <a:cubicBezTo>
                  <a:pt x="55240" y="1549450"/>
                  <a:pt x="21118" y="1412461"/>
                  <a:pt x="7270" y="1263109"/>
                </a:cubicBezTo>
                <a:cubicBezTo>
                  <a:pt x="-6578" y="1113757"/>
                  <a:pt x="-642" y="968856"/>
                  <a:pt x="25074" y="828406"/>
                </a:cubicBezTo>
                <a:cubicBezTo>
                  <a:pt x="70570" y="593003"/>
                  <a:pt x="150686" y="418429"/>
                  <a:pt x="265422" y="304684"/>
                </a:cubicBezTo>
                <a:cubicBezTo>
                  <a:pt x="380154" y="190939"/>
                  <a:pt x="496868" y="112801"/>
                  <a:pt x="615558" y="70271"/>
                </a:cubicBezTo>
                <a:cubicBezTo>
                  <a:pt x="734248" y="27740"/>
                  <a:pt x="852938" y="4496"/>
                  <a:pt x="971630" y="540"/>
                </a:cubicBezTo>
                <a:cubicBezTo>
                  <a:pt x="989434" y="46"/>
                  <a:pt x="1006926" y="-109"/>
                  <a:pt x="1024114" y="76"/>
                </a:cubicBezTo>
                <a:close/>
              </a:path>
            </a:pathLst>
          </a:cu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50FD31FB-78C2-491C-8B7F-3FB4DE85C732}"/>
              </a:ext>
            </a:extLst>
          </p:cNvPr>
          <p:cNvSpPr txBox="1"/>
          <p:nvPr/>
        </p:nvSpPr>
        <p:spPr>
          <a:xfrm>
            <a:off x="18348960" y="16209456"/>
            <a:ext cx="8956298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3900" dirty="0">
                <a:solidFill>
                  <a:srgbClr val="FFFFFF"/>
                </a:solidFill>
                <a:latin typeface="汉仪超粗黑简" panose="02010600000101010101" pitchFamily="2" charset="-122"/>
              </a:rPr>
              <a:t>COOL</a:t>
            </a:r>
            <a:endParaRPr lang="zh-CN" altLang="en-US" sz="23900" dirty="0">
              <a:solidFill>
                <a:srgbClr val="FFFFFF"/>
              </a:solidFill>
              <a:latin typeface="汉仪超粗黑简" panose="0201060000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2096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2F7EC06-7452-455F-B4B2-9F5BC36811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68674" y="-517134"/>
            <a:ext cx="20729347" cy="789226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DC92009-9620-4957-B035-601E37100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572677" y="-4680262"/>
            <a:ext cx="20729347" cy="787067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A7C31E3-2F72-4D0C-959E-E8FB8CBFFD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4268671" y="-500938"/>
            <a:ext cx="20729345" cy="7859877"/>
          </a:xfrm>
          <a:custGeom>
            <a:avLst/>
            <a:gdLst/>
            <a:ahLst/>
            <a:cxnLst/>
            <a:rect l="l" t="t" r="r" b="b"/>
            <a:pathLst>
              <a:path w="20729345" h="7859877">
                <a:moveTo>
                  <a:pt x="11633835" y="3269842"/>
                </a:moveTo>
                <a:cubicBezTo>
                  <a:pt x="11696040" y="3272655"/>
                  <a:pt x="11751807" y="3297428"/>
                  <a:pt x="11801138" y="3344162"/>
                </a:cubicBezTo>
                <a:cubicBezTo>
                  <a:pt x="11857516" y="3397573"/>
                  <a:pt x="11898563" y="3469776"/>
                  <a:pt x="11924279" y="3560772"/>
                </a:cubicBezTo>
                <a:cubicBezTo>
                  <a:pt x="11944061" y="3643856"/>
                  <a:pt x="11953457" y="3733368"/>
                  <a:pt x="11952468" y="3829309"/>
                </a:cubicBezTo>
                <a:cubicBezTo>
                  <a:pt x="11951479" y="3925251"/>
                  <a:pt x="11944555" y="4016247"/>
                  <a:pt x="11931697" y="4102297"/>
                </a:cubicBezTo>
                <a:cubicBezTo>
                  <a:pt x="11918839" y="4188348"/>
                  <a:pt x="11889167" y="4259562"/>
                  <a:pt x="11842679" y="4315940"/>
                </a:cubicBezTo>
                <a:cubicBezTo>
                  <a:pt x="11796192" y="4372318"/>
                  <a:pt x="11730418" y="4403474"/>
                  <a:pt x="11645357" y="4409409"/>
                </a:cubicBezTo>
                <a:cubicBezTo>
                  <a:pt x="11574142" y="4415343"/>
                  <a:pt x="11511830" y="4399023"/>
                  <a:pt x="11458419" y="4360449"/>
                </a:cubicBezTo>
                <a:cubicBezTo>
                  <a:pt x="11405009" y="4321875"/>
                  <a:pt x="11364950" y="4269948"/>
                  <a:pt x="11338245" y="4204668"/>
                </a:cubicBezTo>
                <a:cubicBezTo>
                  <a:pt x="11311540" y="4139388"/>
                  <a:pt x="11295220" y="4072130"/>
                  <a:pt x="11289285" y="4002894"/>
                </a:cubicBezTo>
                <a:cubicBezTo>
                  <a:pt x="11277416" y="3884204"/>
                  <a:pt x="11280878" y="3766503"/>
                  <a:pt x="11299671" y="3649790"/>
                </a:cubicBezTo>
                <a:cubicBezTo>
                  <a:pt x="11318463" y="3533078"/>
                  <a:pt x="11354070" y="3442082"/>
                  <a:pt x="11406492" y="3376802"/>
                </a:cubicBezTo>
                <a:cubicBezTo>
                  <a:pt x="11458914" y="3311523"/>
                  <a:pt x="11525677" y="3275915"/>
                  <a:pt x="11606782" y="3269981"/>
                </a:cubicBezTo>
                <a:cubicBezTo>
                  <a:pt x="11615931" y="3269486"/>
                  <a:pt x="11624949" y="3269440"/>
                  <a:pt x="11633835" y="3269842"/>
                </a:cubicBezTo>
                <a:close/>
                <a:moveTo>
                  <a:pt x="9366886" y="3269842"/>
                </a:moveTo>
                <a:cubicBezTo>
                  <a:pt x="9429090" y="3272655"/>
                  <a:pt x="9484858" y="3297428"/>
                  <a:pt x="9534189" y="3344162"/>
                </a:cubicBezTo>
                <a:cubicBezTo>
                  <a:pt x="9590566" y="3397573"/>
                  <a:pt x="9631613" y="3469776"/>
                  <a:pt x="9657330" y="3560772"/>
                </a:cubicBezTo>
                <a:cubicBezTo>
                  <a:pt x="9677112" y="3643856"/>
                  <a:pt x="9686508" y="3733368"/>
                  <a:pt x="9685518" y="3829309"/>
                </a:cubicBezTo>
                <a:cubicBezTo>
                  <a:pt x="9684530" y="3925251"/>
                  <a:pt x="9677606" y="4016247"/>
                  <a:pt x="9664748" y="4102297"/>
                </a:cubicBezTo>
                <a:cubicBezTo>
                  <a:pt x="9651890" y="4188348"/>
                  <a:pt x="9622218" y="4259562"/>
                  <a:pt x="9575730" y="4315940"/>
                </a:cubicBezTo>
                <a:cubicBezTo>
                  <a:pt x="9529243" y="4372318"/>
                  <a:pt x="9463468" y="4403474"/>
                  <a:pt x="9378408" y="4409409"/>
                </a:cubicBezTo>
                <a:cubicBezTo>
                  <a:pt x="9307193" y="4415343"/>
                  <a:pt x="9244881" y="4399023"/>
                  <a:pt x="9191470" y="4360449"/>
                </a:cubicBezTo>
                <a:cubicBezTo>
                  <a:pt x="9138059" y="4321875"/>
                  <a:pt x="9098001" y="4269948"/>
                  <a:pt x="9071296" y="4204668"/>
                </a:cubicBezTo>
                <a:cubicBezTo>
                  <a:pt x="9044591" y="4139388"/>
                  <a:pt x="9028271" y="4072130"/>
                  <a:pt x="9022336" y="4002894"/>
                </a:cubicBezTo>
                <a:cubicBezTo>
                  <a:pt x="9010467" y="3884204"/>
                  <a:pt x="9013928" y="3766503"/>
                  <a:pt x="9032722" y="3649790"/>
                </a:cubicBezTo>
                <a:cubicBezTo>
                  <a:pt x="9051514" y="3533078"/>
                  <a:pt x="9087121" y="3442082"/>
                  <a:pt x="9139543" y="3376802"/>
                </a:cubicBezTo>
                <a:cubicBezTo>
                  <a:pt x="9191964" y="3311523"/>
                  <a:pt x="9258728" y="3275915"/>
                  <a:pt x="9339833" y="3269981"/>
                </a:cubicBezTo>
                <a:cubicBezTo>
                  <a:pt x="9348982" y="3269486"/>
                  <a:pt x="9357999" y="3269440"/>
                  <a:pt x="9366886" y="3269842"/>
                </a:cubicBezTo>
                <a:close/>
                <a:moveTo>
                  <a:pt x="12980586" y="2747743"/>
                </a:moveTo>
                <a:lnTo>
                  <a:pt x="12980586" y="4934614"/>
                </a:lnTo>
                <a:lnTo>
                  <a:pt x="14446413" y="4934614"/>
                </a:lnTo>
                <a:lnTo>
                  <a:pt x="14446413" y="4320391"/>
                </a:lnTo>
                <a:lnTo>
                  <a:pt x="13621515" y="4320391"/>
                </a:lnTo>
                <a:lnTo>
                  <a:pt x="13621515" y="2747743"/>
                </a:lnTo>
                <a:close/>
                <a:moveTo>
                  <a:pt x="11606782" y="2726972"/>
                </a:moveTo>
                <a:cubicBezTo>
                  <a:pt x="11412921" y="2730929"/>
                  <a:pt x="11244282" y="2777415"/>
                  <a:pt x="11100864" y="2866434"/>
                </a:cubicBezTo>
                <a:cubicBezTo>
                  <a:pt x="10957447" y="2955451"/>
                  <a:pt x="10849636" y="3073647"/>
                  <a:pt x="10777433" y="3221021"/>
                </a:cubicBezTo>
                <a:cubicBezTo>
                  <a:pt x="10705230" y="3368395"/>
                  <a:pt x="10664182" y="3525660"/>
                  <a:pt x="10654292" y="3692815"/>
                </a:cubicBezTo>
                <a:cubicBezTo>
                  <a:pt x="10644401" y="3859971"/>
                  <a:pt x="10650335" y="4002894"/>
                  <a:pt x="10672096" y="4121585"/>
                </a:cubicBezTo>
                <a:cubicBezTo>
                  <a:pt x="10705724" y="4313467"/>
                  <a:pt x="10768036" y="4472216"/>
                  <a:pt x="10859033" y="4597830"/>
                </a:cubicBezTo>
                <a:cubicBezTo>
                  <a:pt x="10950029" y="4723444"/>
                  <a:pt x="11062290" y="4814440"/>
                  <a:pt x="11195817" y="4870818"/>
                </a:cubicBezTo>
                <a:cubicBezTo>
                  <a:pt x="11329343" y="4927196"/>
                  <a:pt x="11466332" y="4956374"/>
                  <a:pt x="11606782" y="4958352"/>
                </a:cubicBezTo>
                <a:cubicBezTo>
                  <a:pt x="11798665" y="4962308"/>
                  <a:pt x="11970272" y="4921261"/>
                  <a:pt x="12121602" y="4835211"/>
                </a:cubicBezTo>
                <a:cubicBezTo>
                  <a:pt x="12272932" y="4749160"/>
                  <a:pt x="12387172" y="4626513"/>
                  <a:pt x="12464321" y="4467270"/>
                </a:cubicBezTo>
                <a:cubicBezTo>
                  <a:pt x="12541469" y="4308027"/>
                  <a:pt x="12584000" y="4127519"/>
                  <a:pt x="12591913" y="3925745"/>
                </a:cubicBezTo>
                <a:cubicBezTo>
                  <a:pt x="12595870" y="3777382"/>
                  <a:pt x="12582022" y="3630503"/>
                  <a:pt x="12550371" y="3485107"/>
                </a:cubicBezTo>
                <a:cubicBezTo>
                  <a:pt x="12518721" y="3339712"/>
                  <a:pt x="12460859" y="3207668"/>
                  <a:pt x="12376786" y="3088978"/>
                </a:cubicBezTo>
                <a:cubicBezTo>
                  <a:pt x="12292714" y="2970288"/>
                  <a:pt x="12183420" y="2879786"/>
                  <a:pt x="12048904" y="2817474"/>
                </a:cubicBezTo>
                <a:cubicBezTo>
                  <a:pt x="11914388" y="2755161"/>
                  <a:pt x="11767014" y="2724994"/>
                  <a:pt x="11606782" y="2726972"/>
                </a:cubicBezTo>
                <a:close/>
                <a:moveTo>
                  <a:pt x="9339833" y="2726972"/>
                </a:moveTo>
                <a:cubicBezTo>
                  <a:pt x="9145972" y="2730929"/>
                  <a:pt x="8977333" y="2777415"/>
                  <a:pt x="8833915" y="2866434"/>
                </a:cubicBezTo>
                <a:cubicBezTo>
                  <a:pt x="8690497" y="2955451"/>
                  <a:pt x="8582687" y="3073647"/>
                  <a:pt x="8510483" y="3221021"/>
                </a:cubicBezTo>
                <a:cubicBezTo>
                  <a:pt x="8438280" y="3368395"/>
                  <a:pt x="8397233" y="3525660"/>
                  <a:pt x="8387342" y="3692815"/>
                </a:cubicBezTo>
                <a:cubicBezTo>
                  <a:pt x="8377451" y="3859971"/>
                  <a:pt x="8383386" y="4002894"/>
                  <a:pt x="8405146" y="4121585"/>
                </a:cubicBezTo>
                <a:cubicBezTo>
                  <a:pt x="8438775" y="4313467"/>
                  <a:pt x="8501088" y="4472216"/>
                  <a:pt x="8592083" y="4597830"/>
                </a:cubicBezTo>
                <a:cubicBezTo>
                  <a:pt x="8683079" y="4723444"/>
                  <a:pt x="8795341" y="4814440"/>
                  <a:pt x="8928868" y="4870818"/>
                </a:cubicBezTo>
                <a:cubicBezTo>
                  <a:pt x="9062394" y="4927196"/>
                  <a:pt x="9199382" y="4956374"/>
                  <a:pt x="9339833" y="4958352"/>
                </a:cubicBezTo>
                <a:cubicBezTo>
                  <a:pt x="9531716" y="4962308"/>
                  <a:pt x="9703323" y="4921261"/>
                  <a:pt x="9854652" y="4835211"/>
                </a:cubicBezTo>
                <a:cubicBezTo>
                  <a:pt x="10005983" y="4749160"/>
                  <a:pt x="10120222" y="4626513"/>
                  <a:pt x="10197371" y="4467270"/>
                </a:cubicBezTo>
                <a:cubicBezTo>
                  <a:pt x="10274520" y="4308027"/>
                  <a:pt x="10317050" y="4127519"/>
                  <a:pt x="10324964" y="3925745"/>
                </a:cubicBezTo>
                <a:cubicBezTo>
                  <a:pt x="10328920" y="3777382"/>
                  <a:pt x="10315073" y="3630503"/>
                  <a:pt x="10283421" y="3485107"/>
                </a:cubicBezTo>
                <a:cubicBezTo>
                  <a:pt x="10251771" y="3339712"/>
                  <a:pt x="10193910" y="3207668"/>
                  <a:pt x="10109837" y="3088978"/>
                </a:cubicBezTo>
                <a:cubicBezTo>
                  <a:pt x="10025765" y="2970288"/>
                  <a:pt x="9916471" y="2879786"/>
                  <a:pt x="9781955" y="2817474"/>
                </a:cubicBezTo>
                <a:cubicBezTo>
                  <a:pt x="9647439" y="2755161"/>
                  <a:pt x="9500065" y="2724994"/>
                  <a:pt x="9339833" y="2726972"/>
                </a:cubicBezTo>
                <a:close/>
                <a:moveTo>
                  <a:pt x="7149104" y="2726508"/>
                </a:moveTo>
                <a:cubicBezTo>
                  <a:pt x="7131919" y="2726323"/>
                  <a:pt x="7114424" y="2726478"/>
                  <a:pt x="7096621" y="2726972"/>
                </a:cubicBezTo>
                <a:cubicBezTo>
                  <a:pt x="6977930" y="2730929"/>
                  <a:pt x="6859240" y="2754172"/>
                  <a:pt x="6740549" y="2796703"/>
                </a:cubicBezTo>
                <a:cubicBezTo>
                  <a:pt x="6621859" y="2839233"/>
                  <a:pt x="6505147" y="2917372"/>
                  <a:pt x="6390413" y="3031116"/>
                </a:cubicBezTo>
                <a:cubicBezTo>
                  <a:pt x="6275679" y="3144861"/>
                  <a:pt x="6195563" y="3319435"/>
                  <a:pt x="6150065" y="3554838"/>
                </a:cubicBezTo>
                <a:cubicBezTo>
                  <a:pt x="6124348" y="3695288"/>
                  <a:pt x="6118414" y="3840189"/>
                  <a:pt x="6132261" y="3989542"/>
                </a:cubicBezTo>
                <a:cubicBezTo>
                  <a:pt x="6146108" y="4138894"/>
                  <a:pt x="6180232" y="4275882"/>
                  <a:pt x="6234632" y="4400507"/>
                </a:cubicBezTo>
                <a:cubicBezTo>
                  <a:pt x="6289031" y="4525132"/>
                  <a:pt x="6368653" y="4634921"/>
                  <a:pt x="6473496" y="4729873"/>
                </a:cubicBezTo>
                <a:cubicBezTo>
                  <a:pt x="6578339" y="4824825"/>
                  <a:pt x="6708899" y="4893072"/>
                  <a:pt x="6865174" y="4934614"/>
                </a:cubicBezTo>
                <a:cubicBezTo>
                  <a:pt x="7043210" y="4984068"/>
                  <a:pt x="7226686" y="4983079"/>
                  <a:pt x="7415601" y="4931647"/>
                </a:cubicBezTo>
                <a:cubicBezTo>
                  <a:pt x="7604517" y="4880214"/>
                  <a:pt x="7741505" y="4799109"/>
                  <a:pt x="7826567" y="4688331"/>
                </a:cubicBezTo>
                <a:cubicBezTo>
                  <a:pt x="7911628" y="4577554"/>
                  <a:pt x="7966523" y="4478150"/>
                  <a:pt x="7991250" y="4390122"/>
                </a:cubicBezTo>
                <a:cubicBezTo>
                  <a:pt x="8015977" y="4302093"/>
                  <a:pt x="8038232" y="4205657"/>
                  <a:pt x="8058013" y="4100814"/>
                </a:cubicBezTo>
                <a:lnTo>
                  <a:pt x="7476430" y="4100814"/>
                </a:lnTo>
                <a:lnTo>
                  <a:pt x="7437856" y="4213570"/>
                </a:lnTo>
                <a:cubicBezTo>
                  <a:pt x="7424009" y="4257090"/>
                  <a:pt x="7391369" y="4298631"/>
                  <a:pt x="7339936" y="4338195"/>
                </a:cubicBezTo>
                <a:cubicBezTo>
                  <a:pt x="7266744" y="4393584"/>
                  <a:pt x="7186133" y="4413860"/>
                  <a:pt x="7098104" y="4399023"/>
                </a:cubicBezTo>
                <a:cubicBezTo>
                  <a:pt x="7010076" y="4384187"/>
                  <a:pt x="6940839" y="4349075"/>
                  <a:pt x="6890396" y="4293686"/>
                </a:cubicBezTo>
                <a:cubicBezTo>
                  <a:pt x="6839953" y="4238297"/>
                  <a:pt x="6804346" y="4171533"/>
                  <a:pt x="6783575" y="4093396"/>
                </a:cubicBezTo>
                <a:cubicBezTo>
                  <a:pt x="6762804" y="4015258"/>
                  <a:pt x="6752419" y="3927724"/>
                  <a:pt x="6752419" y="3830793"/>
                </a:cubicBezTo>
                <a:cubicBezTo>
                  <a:pt x="6750440" y="3710124"/>
                  <a:pt x="6762804" y="3610227"/>
                  <a:pt x="6789510" y="3531100"/>
                </a:cubicBezTo>
                <a:cubicBezTo>
                  <a:pt x="6816215" y="3451973"/>
                  <a:pt x="6852316" y="3390649"/>
                  <a:pt x="6897815" y="3347130"/>
                </a:cubicBezTo>
                <a:cubicBezTo>
                  <a:pt x="6943312" y="3303610"/>
                  <a:pt x="7003647" y="3275915"/>
                  <a:pt x="7078817" y="3264046"/>
                </a:cubicBezTo>
                <a:cubicBezTo>
                  <a:pt x="7157944" y="3252177"/>
                  <a:pt x="7227180" y="3262563"/>
                  <a:pt x="7286526" y="3295203"/>
                </a:cubicBezTo>
                <a:cubicBezTo>
                  <a:pt x="7345871" y="3327842"/>
                  <a:pt x="7386918" y="3366417"/>
                  <a:pt x="7409667" y="3410926"/>
                </a:cubicBezTo>
                <a:cubicBezTo>
                  <a:pt x="7432416" y="3455435"/>
                  <a:pt x="7452692" y="3503405"/>
                  <a:pt x="7470496" y="3554838"/>
                </a:cubicBezTo>
                <a:lnTo>
                  <a:pt x="8052079" y="3554838"/>
                </a:lnTo>
                <a:lnTo>
                  <a:pt x="8022406" y="3400540"/>
                </a:lnTo>
                <a:cubicBezTo>
                  <a:pt x="8006581" y="3317457"/>
                  <a:pt x="7976908" y="3235857"/>
                  <a:pt x="7933388" y="3155741"/>
                </a:cubicBezTo>
                <a:cubicBezTo>
                  <a:pt x="7889868" y="3075625"/>
                  <a:pt x="7826567" y="3002927"/>
                  <a:pt x="7743484" y="2937648"/>
                </a:cubicBezTo>
                <a:cubicBezTo>
                  <a:pt x="7660401" y="2872368"/>
                  <a:pt x="7567426" y="2819946"/>
                  <a:pt x="7464562" y="2780383"/>
                </a:cubicBezTo>
                <a:cubicBezTo>
                  <a:pt x="7374554" y="2745765"/>
                  <a:pt x="7269402" y="2727807"/>
                  <a:pt x="7149104" y="2726508"/>
                </a:cubicBezTo>
                <a:close/>
                <a:moveTo>
                  <a:pt x="0" y="0"/>
                </a:moveTo>
                <a:lnTo>
                  <a:pt x="20729345" y="0"/>
                </a:lnTo>
                <a:lnTo>
                  <a:pt x="20729345" y="7859877"/>
                </a:lnTo>
                <a:lnTo>
                  <a:pt x="0" y="78598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758279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10</Words>
  <Application>Microsoft Office PowerPoint</Application>
  <PresentationFormat>宽屏</PresentationFormat>
  <Paragraphs>6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8" baseType="lpstr">
      <vt:lpstr>等线</vt:lpstr>
      <vt:lpstr>等线 Light</vt:lpstr>
      <vt:lpstr>汉仪超粗黑简</vt:lpstr>
      <vt:lpstr>汉仪铸字黑魔法W</vt:lpstr>
      <vt:lpstr>Arial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 haojie</dc:creator>
  <cp:lastModifiedBy>lv haojie</cp:lastModifiedBy>
  <cp:revision>9</cp:revision>
  <dcterms:created xsi:type="dcterms:W3CDTF">2019-11-21T22:57:43Z</dcterms:created>
  <dcterms:modified xsi:type="dcterms:W3CDTF">2019-11-22T00:09:06Z</dcterms:modified>
</cp:coreProperties>
</file>

<file path=docProps/thumbnail.jpeg>
</file>